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2C87-88D4-45B8-A98D-13318F667CC2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5B2F-393A-4B9E-951D-AD95B5E9DB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2C87-88D4-45B8-A98D-13318F667CC2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5B2F-393A-4B9E-951D-AD95B5E9D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2C87-88D4-45B8-A98D-13318F667CC2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5B2F-393A-4B9E-951D-AD95B5E9D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2C87-88D4-45B8-A98D-13318F667CC2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5B2F-393A-4B9E-951D-AD95B5E9D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2C87-88D4-45B8-A98D-13318F667CC2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5B2F-393A-4B9E-951D-AD95B5E9DB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2C87-88D4-45B8-A98D-13318F667CC2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5B2F-393A-4B9E-951D-AD95B5E9D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2C87-88D4-45B8-A98D-13318F667CC2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5B2F-393A-4B9E-951D-AD95B5E9D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2C87-88D4-45B8-A98D-13318F667CC2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5B2F-393A-4B9E-951D-AD95B5E9D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2C87-88D4-45B8-A98D-13318F667CC2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5B2F-393A-4B9E-951D-AD95B5E9D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72C87-88D4-45B8-A98D-13318F667CC2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5B2F-393A-4B9E-951D-AD95B5E9DBC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7072C87-88D4-45B8-A98D-13318F667CC2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7F05B2F-393A-4B9E-951D-AD95B5E9DB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7072C87-88D4-45B8-A98D-13318F667CC2}" type="datetimeFigureOut">
              <a:rPr lang="en-US" smtClean="0"/>
              <a:t>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7F05B2F-393A-4B9E-951D-AD95B5E9DB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71800"/>
            <a:ext cx="8077200" cy="1901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Study </a:t>
            </a:r>
            <a:r>
              <a:rPr lang="en-US" dirty="0"/>
              <a:t>of </a:t>
            </a:r>
            <a:r>
              <a:rPr lang="en-US" dirty="0" smtClean="0"/>
              <a:t>Jonah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“The Cry of Repentance”</a:t>
            </a:r>
            <a:br>
              <a:rPr lang="en-US" dirty="0"/>
            </a:br>
            <a:r>
              <a:rPr lang="en-US" dirty="0"/>
              <a:t>Jonah </a:t>
            </a:r>
            <a:r>
              <a:rPr lang="en-US" dirty="0" smtClean="0"/>
              <a:t>2:1-10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8077200" cy="1499616"/>
          </a:xfrm>
        </p:spPr>
        <p:txBody>
          <a:bodyPr>
            <a:normAutofit/>
          </a:bodyPr>
          <a:lstStyle/>
          <a:p>
            <a:r>
              <a:rPr lang="en-US" sz="2800" dirty="0"/>
              <a:t>Pastor Mike Brubaker</a:t>
            </a:r>
            <a:endParaRPr lang="en-US" sz="2800" dirty="0" smtClean="0"/>
          </a:p>
          <a:p>
            <a:r>
              <a:rPr lang="en-US" sz="2800" dirty="0" smtClean="0"/>
              <a:t>January </a:t>
            </a:r>
            <a:r>
              <a:rPr lang="en-US" sz="2800" dirty="0"/>
              <a:t>24, 2021</a:t>
            </a:r>
          </a:p>
        </p:txBody>
      </p:sp>
    </p:spTree>
    <p:extLst>
      <p:ext uri="{BB962C8B-B14F-4D97-AF65-F5344CB8AC3E}">
        <p14:creationId xmlns:p14="http://schemas.microsoft.com/office/powerpoint/2010/main" val="271583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Jonah 2:1-10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en-US" b="1" baseline="30000" dirty="0"/>
              <a:t>1 </a:t>
            </a:r>
            <a:r>
              <a:rPr lang="en-US" b="1" dirty="0" smtClean="0"/>
              <a:t>From </a:t>
            </a:r>
            <a:r>
              <a:rPr lang="en-US" b="1" dirty="0"/>
              <a:t>inside the fish Jonah prayed to the </a:t>
            </a:r>
            <a:r>
              <a:rPr lang="en-US" b="1" cap="small" dirty="0"/>
              <a:t>Lord</a:t>
            </a:r>
            <a:r>
              <a:rPr lang="en-US" b="1" dirty="0"/>
              <a:t> his God. </a:t>
            </a:r>
            <a:r>
              <a:rPr lang="en-US" b="1" baseline="30000" dirty="0"/>
              <a:t>2 </a:t>
            </a:r>
            <a:r>
              <a:rPr lang="en-US" b="1" dirty="0"/>
              <a:t>He said:</a:t>
            </a:r>
          </a:p>
          <a:p>
            <a:pPr marL="118872" indent="0">
              <a:buNone/>
            </a:pPr>
            <a:r>
              <a:rPr lang="en-US" b="1" dirty="0"/>
              <a:t>“In my distress I called to the </a:t>
            </a:r>
            <a:r>
              <a:rPr lang="en-US" b="1" cap="small" dirty="0"/>
              <a:t>Lord</a:t>
            </a:r>
            <a:r>
              <a:rPr lang="en-US" b="1" dirty="0"/>
              <a:t>,</a:t>
            </a:r>
            <a:br>
              <a:rPr lang="en-US" b="1" dirty="0"/>
            </a:br>
            <a:r>
              <a:rPr lang="en-US" b="1" dirty="0"/>
              <a:t>    and he answered me.</a:t>
            </a:r>
            <a:br>
              <a:rPr lang="en-US" b="1" dirty="0"/>
            </a:br>
            <a:r>
              <a:rPr lang="en-US" b="1" dirty="0"/>
              <a:t>From deep in the realm of the dead I called for help,</a:t>
            </a:r>
            <a:br>
              <a:rPr lang="en-US" b="1" dirty="0"/>
            </a:br>
            <a:r>
              <a:rPr lang="en-US" b="1" dirty="0"/>
              <a:t>    and you listened to my cry.</a:t>
            </a:r>
            <a:br>
              <a:rPr lang="en-US" b="1" dirty="0"/>
            </a:br>
            <a:r>
              <a:rPr lang="en-US" b="1" baseline="30000" dirty="0"/>
              <a:t>3 </a:t>
            </a:r>
            <a:r>
              <a:rPr lang="en-US" b="1" dirty="0"/>
              <a:t>You hurled me into the depths,</a:t>
            </a:r>
            <a:br>
              <a:rPr lang="en-US" b="1" dirty="0"/>
            </a:br>
            <a:r>
              <a:rPr lang="en-US" b="1" dirty="0"/>
              <a:t>    into the very heart of the seas,</a:t>
            </a:r>
            <a:br>
              <a:rPr lang="en-US" b="1" dirty="0"/>
            </a:br>
            <a:r>
              <a:rPr lang="en-US" b="1" dirty="0"/>
              <a:t>    and the currents swirled about me;</a:t>
            </a:r>
            <a:br>
              <a:rPr lang="en-US" b="1" dirty="0"/>
            </a:br>
            <a:r>
              <a:rPr lang="en-US" b="1" dirty="0"/>
              <a:t>all your waves and breakers</a:t>
            </a:r>
            <a:br>
              <a:rPr lang="en-US" b="1" dirty="0"/>
            </a:br>
            <a:r>
              <a:rPr lang="en-US" b="1" dirty="0"/>
              <a:t>    swept over me.</a:t>
            </a:r>
            <a:br>
              <a:rPr lang="en-US" b="1" dirty="0"/>
            </a:br>
            <a:r>
              <a:rPr lang="en-US" b="1" baseline="30000" dirty="0"/>
              <a:t>4 </a:t>
            </a:r>
            <a:r>
              <a:rPr lang="en-US" b="1" dirty="0"/>
              <a:t>I said, ‘I have been banished</a:t>
            </a:r>
            <a:br>
              <a:rPr lang="en-US" b="1" dirty="0"/>
            </a:br>
            <a:r>
              <a:rPr lang="en-US" b="1" dirty="0"/>
              <a:t>    from your sight;</a:t>
            </a:r>
            <a:br>
              <a:rPr lang="en-US" b="1" dirty="0"/>
            </a:br>
            <a:r>
              <a:rPr lang="en-US" b="1" dirty="0"/>
              <a:t>yet I will look again</a:t>
            </a:r>
            <a:br>
              <a:rPr lang="en-US" b="1" dirty="0"/>
            </a:br>
            <a:r>
              <a:rPr lang="en-US" b="1" dirty="0"/>
              <a:t>    toward your holy temple.’</a:t>
            </a:r>
            <a:br>
              <a:rPr lang="en-US" b="1" dirty="0"/>
            </a:br>
            <a:r>
              <a:rPr lang="en-US" b="1" baseline="30000" dirty="0"/>
              <a:t>5 </a:t>
            </a:r>
            <a:r>
              <a:rPr lang="en-US" b="1" dirty="0"/>
              <a:t>The engulfing waters threatened me</a:t>
            </a:r>
            <a:r>
              <a:rPr lang="en-US" b="1" dirty="0" smtClean="0"/>
              <a:t>,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    the deep surrounded me;</a:t>
            </a:r>
            <a:br>
              <a:rPr lang="en-US" b="1" dirty="0"/>
            </a:br>
            <a:r>
              <a:rPr lang="en-US" b="1" dirty="0"/>
              <a:t>    seaweed was wrapped around my head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96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Jonah 2:1-10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3999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en-US" b="1" baseline="30000" dirty="0" smtClean="0"/>
              <a:t>6</a:t>
            </a:r>
            <a:r>
              <a:rPr lang="en-US" b="1" baseline="30000" dirty="0"/>
              <a:t> </a:t>
            </a:r>
            <a:r>
              <a:rPr lang="en-US" b="1" dirty="0"/>
              <a:t>To the roots of the mountains I sank down;</a:t>
            </a:r>
            <a:br>
              <a:rPr lang="en-US" b="1" dirty="0"/>
            </a:br>
            <a:r>
              <a:rPr lang="en-US" b="1" dirty="0"/>
              <a:t>    the earth beneath barred me in forever.</a:t>
            </a:r>
            <a:br>
              <a:rPr lang="en-US" b="1" dirty="0"/>
            </a:br>
            <a:r>
              <a:rPr lang="en-US" b="1" dirty="0"/>
              <a:t>But you, </a:t>
            </a:r>
            <a:r>
              <a:rPr lang="en-US" b="1" cap="small" dirty="0"/>
              <a:t>Lord</a:t>
            </a:r>
            <a:r>
              <a:rPr lang="en-US" b="1" dirty="0"/>
              <a:t> my God,</a:t>
            </a:r>
            <a:br>
              <a:rPr lang="en-US" b="1" dirty="0"/>
            </a:br>
            <a:r>
              <a:rPr lang="en-US" b="1" dirty="0"/>
              <a:t>    brought my life up from the pit.</a:t>
            </a:r>
          </a:p>
          <a:p>
            <a:pPr marL="118872" indent="0">
              <a:buNone/>
            </a:pPr>
            <a:r>
              <a:rPr lang="en-US" b="1" baseline="30000" dirty="0"/>
              <a:t>7 </a:t>
            </a:r>
            <a:r>
              <a:rPr lang="en-US" b="1" dirty="0"/>
              <a:t>“When my life was ebbing away,</a:t>
            </a:r>
            <a:br>
              <a:rPr lang="en-US" b="1" dirty="0"/>
            </a:br>
            <a:r>
              <a:rPr lang="en-US" b="1" dirty="0"/>
              <a:t>    I remembered you, </a:t>
            </a:r>
            <a:r>
              <a:rPr lang="en-US" b="1" cap="small" dirty="0"/>
              <a:t>Lord</a:t>
            </a:r>
            <a:r>
              <a:rPr lang="en-US" b="1" dirty="0"/>
              <a:t>,</a:t>
            </a:r>
            <a:br>
              <a:rPr lang="en-US" b="1" dirty="0"/>
            </a:br>
            <a:r>
              <a:rPr lang="en-US" b="1" dirty="0"/>
              <a:t>and my prayer rose to you,</a:t>
            </a:r>
            <a:br>
              <a:rPr lang="en-US" b="1" dirty="0"/>
            </a:br>
            <a:r>
              <a:rPr lang="en-US" b="1" dirty="0"/>
              <a:t>    to your holy temple.</a:t>
            </a:r>
          </a:p>
          <a:p>
            <a:pPr marL="118872" indent="0">
              <a:buNone/>
            </a:pPr>
            <a:r>
              <a:rPr lang="en-US" b="1" baseline="30000" dirty="0"/>
              <a:t>8 </a:t>
            </a:r>
            <a:r>
              <a:rPr lang="en-US" b="1" dirty="0"/>
              <a:t>“Those who cling to worthless idols</a:t>
            </a:r>
            <a:br>
              <a:rPr lang="en-US" b="1" dirty="0"/>
            </a:br>
            <a:r>
              <a:rPr lang="en-US" b="1" dirty="0"/>
              <a:t>    turn away from God’s love for them.</a:t>
            </a:r>
            <a:br>
              <a:rPr lang="en-US" b="1" dirty="0"/>
            </a:br>
            <a:r>
              <a:rPr lang="en-US" b="1" baseline="30000" dirty="0"/>
              <a:t>9 </a:t>
            </a:r>
            <a:r>
              <a:rPr lang="en-US" b="1" dirty="0"/>
              <a:t>But I, with shouts of grateful praise,</a:t>
            </a:r>
            <a:br>
              <a:rPr lang="en-US" b="1" dirty="0"/>
            </a:br>
            <a:r>
              <a:rPr lang="en-US" b="1" dirty="0"/>
              <a:t>    will sacrifice to you.</a:t>
            </a:r>
            <a:br>
              <a:rPr lang="en-US" b="1" dirty="0"/>
            </a:br>
            <a:r>
              <a:rPr lang="en-US" b="1" dirty="0"/>
              <a:t>What I have vowed I will make good.</a:t>
            </a:r>
            <a:br>
              <a:rPr lang="en-US" b="1" dirty="0"/>
            </a:br>
            <a:r>
              <a:rPr lang="en-US" b="1" dirty="0"/>
              <a:t>    I will say, ‘Salvation comes from the </a:t>
            </a:r>
            <a:r>
              <a:rPr lang="en-US" b="1" cap="small" dirty="0"/>
              <a:t>Lord</a:t>
            </a:r>
            <a:r>
              <a:rPr lang="en-US" b="1" dirty="0"/>
              <a:t>.’”</a:t>
            </a:r>
          </a:p>
          <a:p>
            <a:pPr marL="118872" indent="0">
              <a:buNone/>
            </a:pPr>
            <a:r>
              <a:rPr lang="en-US" b="1" baseline="30000" dirty="0"/>
              <a:t>10 </a:t>
            </a:r>
            <a:r>
              <a:rPr lang="en-US" b="1" dirty="0"/>
              <a:t>And the </a:t>
            </a:r>
            <a:r>
              <a:rPr lang="en-US" b="1" cap="small" dirty="0"/>
              <a:t>Lord</a:t>
            </a:r>
            <a:r>
              <a:rPr lang="en-US" b="1" dirty="0"/>
              <a:t> commanded the fish, and it vomited Jonah onto dry land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995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18872"/>
            <a:ext cx="8991600" cy="2395728"/>
          </a:xfrm>
        </p:spPr>
        <p:txBody>
          <a:bodyPr/>
          <a:lstStyle/>
          <a:p>
            <a:r>
              <a:rPr lang="en-US" dirty="0"/>
              <a:t>God hears and answers my cry of repentance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4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Introduction: This cry of repentance has 3 distinctions. This cry is from the deep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dirty="0"/>
              <a:t> </a:t>
            </a:r>
          </a:p>
          <a:p>
            <a:r>
              <a:rPr lang="en-US" dirty="0" smtClean="0"/>
              <a:t>A </a:t>
            </a:r>
            <a:r>
              <a:rPr lang="en-US" dirty="0"/>
              <a:t>cry of rescue from drowning (vv. 1-3)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cry of deliverance from sin (vv. 4-7)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cry of thanksgiving for salvation (vv. 7-10)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50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 My response to the LORD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534400" cy="4625609"/>
          </a:xfrm>
        </p:spPr>
        <p:txBody>
          <a:bodyPr/>
          <a:lstStyle/>
          <a:p>
            <a:endParaRPr lang="en-US" dirty="0"/>
          </a:p>
          <a:p>
            <a:pPr lvl="0"/>
            <a:r>
              <a:rPr lang="en-US" dirty="0"/>
              <a:t>Remember the preeminence of the LORD!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Remember </a:t>
            </a:r>
            <a:r>
              <a:rPr lang="en-US" dirty="0"/>
              <a:t>He is the LORD of new beginnings!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r>
              <a:rPr lang="en-US" dirty="0" smtClean="0"/>
              <a:t>Remember </a:t>
            </a:r>
            <a:r>
              <a:rPr lang="en-US" dirty="0"/>
              <a:t>I can always pray to the LORD!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5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</TotalTime>
  <Words>73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Study of Jonah “The Cry of Repentance” Jonah 2:1-10</vt:lpstr>
      <vt:lpstr>Jonah 2:1-10</vt:lpstr>
      <vt:lpstr>Jonah 2:1-10</vt:lpstr>
      <vt:lpstr>God hears and answers my cry of repentance</vt:lpstr>
      <vt:lpstr>Introduction: This cry of repentance has 3 distinctions. This cry is from the deep.</vt:lpstr>
      <vt:lpstr> My response to the LORD: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</dc:creator>
  <cp:lastModifiedBy>Josh</cp:lastModifiedBy>
  <cp:revision>3</cp:revision>
  <dcterms:created xsi:type="dcterms:W3CDTF">2021-01-24T01:30:01Z</dcterms:created>
  <dcterms:modified xsi:type="dcterms:W3CDTF">2021-01-24T02:12:02Z</dcterms:modified>
</cp:coreProperties>
</file>